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9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69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7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902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80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64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12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36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19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6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57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atMod val="150000"/>
                <a:shade val="98000"/>
                <a:lumMod val="102000"/>
                <a:alpha val="64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B043-A438-490B-A720-6EDDD36CC35F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4D1F-BBA8-41E9-9D0C-8963DC84B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812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8215" y="246185"/>
            <a:ext cx="11054862" cy="347003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Дизайн-проект фрагмента интерьера</a:t>
            </a:r>
            <a:br>
              <a:rPr lang="ru-RU" sz="40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        окна </a:t>
            </a:r>
            <a:br>
              <a:rPr lang="ru-RU" sz="40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в стиле </a:t>
            </a:r>
            <a:r>
              <a:rPr lang="ru-RU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готика </a:t>
            </a:r>
            <a:br>
              <a:rPr lang="ru-RU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5304552"/>
            <a:ext cx="12192000" cy="1888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Исполнитель: </a:t>
            </a:r>
            <a:r>
              <a:rPr lang="ru-RU" sz="2400" dirty="0" smtClean="0">
                <a:solidFill>
                  <a:schemeClr val="bg1"/>
                </a:solidFill>
              </a:rPr>
              <a:t>ученица 8б класса                       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Руководитель проектной </a:t>
            </a:r>
            <a:r>
              <a:rPr lang="ru-RU" sz="2400" b="1" dirty="0">
                <a:solidFill>
                  <a:prstClr val="black"/>
                </a:solidFill>
              </a:rPr>
              <a:t>работы: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556 школы Степанова Евгения                                                    преподаватель С. А. </a:t>
            </a:r>
            <a:r>
              <a:rPr lang="ru-RU" sz="2400" dirty="0" err="1" smtClean="0">
                <a:solidFill>
                  <a:schemeClr val="bg1"/>
                </a:solidFill>
              </a:rPr>
              <a:t>Бречко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0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079" y="-206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  </a:t>
            </a:r>
            <a:r>
              <a:rPr lang="ru-RU" sz="4900" dirty="0" smtClean="0">
                <a:solidFill>
                  <a:schemeClr val="bg1"/>
                </a:solidFill>
              </a:rPr>
              <a:t>Подбор требуемых материалов</a:t>
            </a:r>
            <a:endParaRPr lang="ru-RU" sz="49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7850" y="793042"/>
            <a:ext cx="3094150" cy="2320613"/>
          </a:xfrm>
        </p:spPr>
      </p:pic>
      <p:sp>
        <p:nvSpPr>
          <p:cNvPr id="5" name="Прямоугольник 4"/>
          <p:cNvSpPr/>
          <p:nvPr/>
        </p:nvSpPr>
        <p:spPr>
          <a:xfrm>
            <a:off x="187569" y="740073"/>
            <a:ext cx="87923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Витра́ж</a:t>
            </a: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>
                <a:solidFill>
                  <a:schemeClr val="bg1"/>
                </a:solidFill>
              </a:rPr>
              <a:t>произведение изобразительного декоративного искусства </a:t>
            </a:r>
            <a:r>
              <a:rPr lang="ru-RU" sz="2400" dirty="0" smtClean="0">
                <a:solidFill>
                  <a:schemeClr val="bg1"/>
                </a:solidFill>
              </a:rPr>
              <a:t>из </a:t>
            </a:r>
            <a:r>
              <a:rPr lang="ru-RU" sz="2400" dirty="0">
                <a:solidFill>
                  <a:schemeClr val="bg1"/>
                </a:solidFill>
              </a:rPr>
              <a:t>цветного стекла, рассчитанное на сквозное освещение и предназначенное для заполнения </a:t>
            </a:r>
            <a:r>
              <a:rPr lang="ru-RU" sz="2400" dirty="0" smtClean="0">
                <a:solidFill>
                  <a:schemeClr val="bg1"/>
                </a:solidFill>
              </a:rPr>
              <a:t>проёма в </a:t>
            </a:r>
            <a:r>
              <a:rPr lang="ru-RU" sz="2400" dirty="0">
                <a:solidFill>
                  <a:schemeClr val="bg1"/>
                </a:solidFill>
              </a:rPr>
              <a:t>каком-либо архитектурном сооружении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>
                <a:solidFill>
                  <a:schemeClr val="bg1"/>
                </a:solidFill>
              </a:rPr>
              <a:t> Многоцветные, большие по размеру витражи из разнообразных по форме стёкол, скреплённых свинцовыми перемычками, являлись особенностью готических соборов. Благодаря свойствам стекла преломлять лучи, витражи создают особую атмосферу в помещении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1"/>
                </a:solidFill>
              </a:rPr>
              <a:t>Его достоинствами считается сохранение яркости цветов, как в солнечный день, так и в пасмурную погоду. Но только при наличии солнечных лучей или света витраж начинает играть и переливаться. Он передает всю гамму эмоций и даже оживляет рисунок, а значит передавать отличное настроение присутствующим и оживлять интерьер</a:t>
            </a:r>
            <a:r>
              <a:rPr lang="ru-RU" sz="2400" dirty="0"/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4005" y="3166624"/>
            <a:ext cx="2617995" cy="348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5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2261" y="10995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Макетирование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949" y="1619635"/>
            <a:ext cx="6136248" cy="460218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426117" y="1254105"/>
            <a:ext cx="5718725" cy="42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4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51079" y="2528776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Благодарю  Вас за внимание!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6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" y="798490"/>
            <a:ext cx="12037454" cy="486821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/>
              </a:rPr>
              <a:t>       Целью </a:t>
            </a:r>
            <a:r>
              <a:rPr lang="ru-RU" sz="5400" dirty="0" smtClean="0">
                <a:solidFill>
                  <a:schemeClr val="bg1"/>
                </a:solidFill>
                <a:effectLst/>
              </a:rPr>
              <a:t>данного проекта является </a:t>
            </a:r>
            <a:br>
              <a:rPr lang="ru-RU" sz="5400" dirty="0" smtClean="0">
                <a:solidFill>
                  <a:schemeClr val="bg1"/>
                </a:solidFill>
                <a:effectLst/>
              </a:rPr>
            </a:br>
            <a:r>
              <a:rPr lang="ru-RU" sz="5400" dirty="0" smtClean="0">
                <a:solidFill>
                  <a:schemeClr val="bg1"/>
                </a:solidFill>
                <a:effectLst/>
              </a:rPr>
              <a:t>разработка дизайн проекта – фрагмента </a:t>
            </a:r>
            <a:br>
              <a:rPr lang="ru-RU" sz="5400" dirty="0" smtClean="0">
                <a:solidFill>
                  <a:schemeClr val="bg1"/>
                </a:solidFill>
                <a:effectLst/>
              </a:rPr>
            </a:br>
            <a:r>
              <a:rPr lang="ru-RU" sz="5400" dirty="0" smtClean="0">
                <a:solidFill>
                  <a:schemeClr val="bg1"/>
                </a:solidFill>
                <a:effectLst/>
              </a:rPr>
              <a:t>        интерьера окна в стиле готика. </a:t>
            </a:r>
            <a:br>
              <a:rPr lang="ru-RU" sz="5400" dirty="0" smtClean="0">
                <a:solidFill>
                  <a:schemeClr val="bg1"/>
                </a:solidFill>
                <a:effectLst/>
              </a:rPr>
            </a:b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5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79" y="302655"/>
            <a:ext cx="10515600" cy="655534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</a:rPr>
              <a:t>Задачи проекта: 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•Проанализировать стиль Готика, изучить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основные понятия и стилевые особенности,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используемые при разработке проекта.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•Разработать композиционное и объёмно –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пластическое решение фрагмента интерьера окна.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</a:rPr>
              <a:t>•Выполнить цветовое решение. </a:t>
            </a:r>
            <a:br>
              <a:rPr lang="ru-RU" sz="4000" dirty="0" smtClean="0">
                <a:solidFill>
                  <a:schemeClr val="bg1"/>
                </a:solidFill>
                <a:effectLst/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4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321" y="725733"/>
            <a:ext cx="10515600" cy="555915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</a:rPr>
              <a:t>• Создать графические изображения в виде эскизов и 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>чертежей. 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>• Выполнить макет фрагмента интерьера. 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smtClean="0">
                <a:solidFill>
                  <a:schemeClr val="bg1"/>
                </a:solidFill>
                <a:effectLst/>
              </a:rPr>
              <a:t/>
            </a:r>
            <a:br>
              <a:rPr lang="ru-RU" smtClean="0">
                <a:solidFill>
                  <a:schemeClr val="bg1"/>
                </a:solidFill>
                <a:effectLst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9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550" y="609823"/>
            <a:ext cx="10985679" cy="57780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/>
              </a:rPr>
              <a:t>Анализ проектной ситуации. </a:t>
            </a:r>
            <a:r>
              <a:rPr lang="ru-RU" sz="3600" dirty="0" smtClean="0">
                <a:solidFill>
                  <a:schemeClr val="bg1"/>
                </a:solidFill>
              </a:rPr>
              <a:t>Выбранная тема для фрагмента интерьера – стиль Готика. Цель </a:t>
            </a:r>
            <a:r>
              <a:rPr lang="ru-RU" sz="3600" dirty="0" smtClean="0">
                <a:solidFill>
                  <a:schemeClr val="bg1"/>
                </a:solidFill>
                <a:effectLst/>
              </a:rPr>
              <a:t> заключается в создании облика окна, максимально </a:t>
            </a:r>
            <a:r>
              <a:rPr lang="ru-RU" sz="3600" dirty="0" smtClean="0">
                <a:solidFill>
                  <a:schemeClr val="bg1"/>
                </a:solidFill>
              </a:rPr>
              <a:t>отражающего стилистические особенности данного стиля </a:t>
            </a:r>
            <a:r>
              <a:rPr lang="ru-RU" sz="36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3600" dirty="0" smtClean="0">
                <a:solidFill>
                  <a:schemeClr val="bg1"/>
                </a:solidFill>
              </a:rPr>
              <a:t>Готика зародилась в Северной Франции в середине XII в. и достигла расцвета в первой половине XIII в. Готика – это тонкие вытянутые по вертикали здания и ажурные формы. Особенностью готики являются длинные окна с витражными узорами.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0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351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              </a:t>
            </a:r>
            <a:r>
              <a:rPr lang="ru-RU" sz="5400" b="1" dirty="0" smtClean="0">
                <a:solidFill>
                  <a:schemeClr val="bg1"/>
                </a:solidFill>
              </a:rPr>
              <a:t>Аналоги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060" y="1122567"/>
            <a:ext cx="3897129" cy="51961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0260" y="1134293"/>
            <a:ext cx="3769272" cy="514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30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11" y="-77942"/>
            <a:ext cx="10515600" cy="105095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          </a:t>
            </a:r>
            <a:r>
              <a:rPr lang="ru-RU" sz="4000" b="1" dirty="0" smtClean="0">
                <a:solidFill>
                  <a:schemeClr val="bg1"/>
                </a:solidFill>
              </a:rPr>
              <a:t>Общий обмерный план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9802" y="1247621"/>
            <a:ext cx="6221301" cy="5114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Высота стен – 3 м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Высота окна – 2,5 м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Ширина окна – 1,5 м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Ширина оконного проёма – 0,35 м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114513" y="1614679"/>
            <a:ext cx="5840569" cy="43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79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171" y="33258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smtClean="0">
                <a:solidFill>
                  <a:schemeClr val="bg1"/>
                </a:solidFill>
              </a:rPr>
              <a:t>               </a:t>
            </a:r>
            <a:r>
              <a:rPr lang="ru-RU" b="1" smtClean="0">
                <a:solidFill>
                  <a:schemeClr val="bg1"/>
                </a:solidFill>
              </a:rPr>
              <a:t>Эскизные </a:t>
            </a:r>
            <a:r>
              <a:rPr lang="ru-RU" b="1" dirty="0" smtClean="0">
                <a:solidFill>
                  <a:schemeClr val="bg1"/>
                </a:solidFill>
              </a:rPr>
              <a:t>наброски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852349" y="1857175"/>
            <a:ext cx="5545823" cy="4159367"/>
          </a:xfrm>
        </p:spPr>
      </p:pic>
    </p:spTree>
    <p:extLst>
      <p:ext uri="{BB962C8B-B14F-4D97-AF65-F5344CB8AC3E}">
        <p14:creationId xmlns:p14="http://schemas.microsoft.com/office/powerpoint/2010/main" xmlns="" val="5405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5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Цветофактурное</a:t>
            </a:r>
            <a:r>
              <a:rPr lang="ru-RU" b="1" dirty="0" smtClean="0">
                <a:solidFill>
                  <a:schemeClr val="bg1"/>
                </a:solidFill>
              </a:rPr>
              <a:t> решение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331499" y="1723487"/>
            <a:ext cx="5515510" cy="4136632"/>
          </a:xfrm>
        </p:spPr>
      </p:pic>
    </p:spTree>
    <p:extLst>
      <p:ext uri="{BB962C8B-B14F-4D97-AF65-F5344CB8AC3E}">
        <p14:creationId xmlns:p14="http://schemas.microsoft.com/office/powerpoint/2010/main" xmlns="" val="7442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тик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готика</Template>
  <TotalTime>171</TotalTime>
  <Words>207</Words>
  <Application>Microsoft Office PowerPoint</Application>
  <PresentationFormat>Произвольный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готика</vt:lpstr>
      <vt:lpstr>    Дизайн-проект фрагмента интерьера                               окна                        в стиле готика  </vt:lpstr>
      <vt:lpstr>       Целью данного проекта является  разработка дизайн проекта – фрагмента          интерьера окна в стиле готика.  </vt:lpstr>
      <vt:lpstr>Задачи проекта:   •Проанализировать стиль Готика, изучить  основные понятия и стилевые особенности,  используемые при разработке проекта.   •Разработать композиционное и объёмно –  пластическое решение фрагмента интерьера окна.   •Выполнить цветовое решение.  </vt:lpstr>
      <vt:lpstr>• Создать графические изображения в виде эскизов и  чертежей.   • Выполнить макет фрагмента интерьера.   </vt:lpstr>
      <vt:lpstr>Анализ проектной ситуации. Выбранная тема для фрагмента интерьера – стиль Готика. Цель  заключается в создании облика окна, максимально отражающего стилистические особенности данного стиля . Готика зародилась в Северной Франции в середине XII в. и достигла расцвета в первой половине XIII в. Готика – это тонкие вытянутые по вертикали здания и ажурные формы. Особенностью готики являются длинные окна с витражными узорами. </vt:lpstr>
      <vt:lpstr>               Аналоги</vt:lpstr>
      <vt:lpstr>          Общий обмерный план</vt:lpstr>
      <vt:lpstr>               Эскизные наброски</vt:lpstr>
      <vt:lpstr>Цветофактурное решение</vt:lpstr>
      <vt:lpstr>  Подбор требуемых материалов</vt:lpstr>
      <vt:lpstr>           Макетирование</vt:lpstr>
      <vt:lpstr>Благодарю  Вас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</dc:title>
  <dc:creator>Admin</dc:creator>
  <cp:lastModifiedBy>Nadyalug</cp:lastModifiedBy>
  <cp:revision>35</cp:revision>
  <dcterms:created xsi:type="dcterms:W3CDTF">2015-10-11T11:53:13Z</dcterms:created>
  <dcterms:modified xsi:type="dcterms:W3CDTF">2015-11-03T15:28:12Z</dcterms:modified>
</cp:coreProperties>
</file>