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  <p:sldId id="277" r:id="rId7"/>
    <p:sldId id="263" r:id="rId8"/>
    <p:sldId id="276" r:id="rId9"/>
    <p:sldId id="278" r:id="rId10"/>
    <p:sldId id="279" r:id="rId11"/>
    <p:sldId id="280" r:id="rId12"/>
    <p:sldId id="282" r:id="rId13"/>
    <p:sldId id="281" r:id="rId14"/>
    <p:sldId id="27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8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FB6E9FB-4F4B-433B-A1F5-CEAFBA1BD37A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F6EC412-4A6B-481F-90BE-4BE1E426A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E9FB-4F4B-433B-A1F5-CEAFBA1BD37A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C412-4A6B-481F-90BE-4BE1E426A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E9FB-4F4B-433B-A1F5-CEAFBA1BD37A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C412-4A6B-481F-90BE-4BE1E426A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2FB6E9FB-4F4B-433B-A1F5-CEAFBA1BD37A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C412-4A6B-481F-90BE-4BE1E426A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2FB6E9FB-4F4B-433B-A1F5-CEAFBA1BD37A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8F6EC412-4A6B-481F-90BE-4BE1E426AF8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2FB6E9FB-4F4B-433B-A1F5-CEAFBA1BD37A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8F6EC412-4A6B-481F-90BE-4BE1E426A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2FB6E9FB-4F4B-433B-A1F5-CEAFBA1BD37A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8F6EC412-4A6B-481F-90BE-4BE1E426A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E9FB-4F4B-433B-A1F5-CEAFBA1BD37A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EC412-4A6B-481F-90BE-4BE1E426A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2FB6E9FB-4F4B-433B-A1F5-CEAFBA1BD37A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8F6EC412-4A6B-481F-90BE-4BE1E426A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2FB6E9FB-4F4B-433B-A1F5-CEAFBA1BD37A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8F6EC412-4A6B-481F-90BE-4BE1E426A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2FB6E9FB-4F4B-433B-A1F5-CEAFBA1BD37A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8F6EC412-4A6B-481F-90BE-4BE1E426A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FB6E9FB-4F4B-433B-A1F5-CEAFBA1BD37A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F6EC412-4A6B-481F-90BE-4BE1E426A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215025"/>
            <a:ext cx="9144000" cy="3219190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Segoe Script" pitchFamily="34" charset="0"/>
                <a:cs typeface="Times New Roman" panose="02020603050405020304" pitchFamily="18" charset="0"/>
              </a:rPr>
              <a:t>Дизайн-проект </a:t>
            </a:r>
            <a:r>
              <a:rPr lang="ru-RU" sz="4000" b="1" dirty="0" smtClean="0">
                <a:latin typeface="Segoe Script" pitchFamily="34" charset="0"/>
                <a:cs typeface="Times New Roman" panose="02020603050405020304" pitchFamily="18" charset="0"/>
              </a:rPr>
              <a:t>фрагмента интерьера  окна в стиле эклектика </a:t>
            </a:r>
            <a:endParaRPr lang="ru-RU" sz="4000" dirty="0">
              <a:latin typeface="Segoe Script" pitchFamily="34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35985" y="5172923"/>
            <a:ext cx="3075929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Segoe Script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 </a:t>
            </a:r>
            <a:r>
              <a:rPr lang="ru-RU" b="1" dirty="0" smtClean="0">
                <a:latin typeface="Segoe Script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проектной</a:t>
            </a:r>
            <a:endParaRPr lang="ru-RU" sz="1400" dirty="0" smtClean="0">
              <a:effectLst/>
              <a:latin typeface="Segoe Script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Segoe Script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работы</a:t>
            </a:r>
            <a:endParaRPr lang="ru-RU" sz="1400" dirty="0" smtClean="0">
              <a:effectLst/>
              <a:latin typeface="Segoe Script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Segoe Script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преподаватель </a:t>
            </a:r>
            <a:r>
              <a:rPr lang="ru-RU" dirty="0" smtClean="0">
                <a:latin typeface="Segoe Script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С.А. </a:t>
            </a:r>
            <a:r>
              <a:rPr lang="ru-RU" dirty="0" err="1" smtClean="0">
                <a:latin typeface="Segoe Script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Бречко</a:t>
            </a:r>
            <a:endParaRPr lang="ru-RU" sz="1400" dirty="0">
              <a:effectLst/>
              <a:latin typeface="Segoe Script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7535" y="5594782"/>
            <a:ext cx="4079309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Segoe Script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Исполнитель </a:t>
            </a:r>
            <a:r>
              <a:rPr lang="ru-RU" dirty="0" smtClean="0">
                <a:effectLst/>
                <a:latin typeface="Segoe Script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Segoe Script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ученица 7б класса 556 школы </a:t>
            </a:r>
            <a:r>
              <a:rPr lang="ru-RU" dirty="0" err="1" smtClean="0">
                <a:latin typeface="Segoe Script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Батерякова</a:t>
            </a:r>
            <a:r>
              <a:rPr lang="ru-RU" dirty="0" smtClean="0">
                <a:latin typeface="Segoe Script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Segoe Script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Алсу</a:t>
            </a:r>
            <a:endParaRPr lang="ru-RU" sz="1400" dirty="0" smtClean="0">
              <a:effectLst/>
              <a:latin typeface="Segoe Script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37813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7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0417"/>
            <a:ext cx="10515600" cy="41335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Segoe Script" pitchFamily="34" charset="0"/>
                <a:cs typeface="Vijaya" pitchFamily="34" charset="0"/>
              </a:rPr>
              <a:t>        </a:t>
            </a:r>
            <a:r>
              <a:rPr lang="ru-RU" sz="4000" dirty="0" err="1" smtClean="0">
                <a:latin typeface="Segoe Script" pitchFamily="34" charset="0"/>
                <a:cs typeface="Vijaya" pitchFamily="34" charset="0"/>
              </a:rPr>
              <a:t>Цветофактурное</a:t>
            </a:r>
            <a:r>
              <a:rPr lang="ru-RU" sz="4000" dirty="0" smtClean="0">
                <a:latin typeface="Segoe Script" pitchFamily="34" charset="0"/>
                <a:cs typeface="Vijaya" pitchFamily="34" charset="0"/>
              </a:rPr>
              <a:t> решение</a:t>
            </a:r>
            <a:endParaRPr lang="ru-RU" sz="4000" dirty="0">
              <a:latin typeface="Segoe Script" pitchFamily="34" charset="0"/>
              <a:cs typeface="Vijaya" pitchFamily="34" charset="0"/>
            </a:endParaRPr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586732" y="827185"/>
            <a:ext cx="5161852" cy="5852655"/>
          </a:xfrm>
        </p:spPr>
      </p:pic>
    </p:spTree>
    <p:extLst>
      <p:ext uri="{BB962C8B-B14F-4D97-AF65-F5344CB8AC3E}">
        <p14:creationId xmlns:p14="http://schemas.microsoft.com/office/powerpoint/2010/main" xmlns="" val="156715404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011" y="780710"/>
            <a:ext cx="10515600" cy="72711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Segoe Script" pitchFamily="34" charset="0"/>
                <a:cs typeface="Times New Roman" pitchFamily="18" charset="0"/>
              </a:rPr>
              <a:t>Подбор требуемых материалов</a:t>
            </a:r>
            <a:endParaRPr lang="ru-RU" sz="4000" dirty="0">
              <a:latin typeface="Segoe Script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8125"/>
            <a:ext cx="10515600" cy="478883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Users\сергей\Downloads\100309-5992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180430" y="2683600"/>
            <a:ext cx="4375058" cy="291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сергей\Downloads\400101-1908.jpg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7916563" y="2677297"/>
            <a:ext cx="4077730" cy="294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сергей\Downloads\багет2.jpg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4679091" y="2685535"/>
            <a:ext cx="3097427" cy="293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529049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313" y="415775"/>
            <a:ext cx="10972800" cy="13990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Segoe Script" pitchFamily="34" charset="0"/>
              </a:rPr>
              <a:t>Материалы, используемые для создания макета</a:t>
            </a:r>
            <a:endParaRPr lang="ru-RU" sz="3600" dirty="0">
              <a:latin typeface="Segoe Script" pitchFamily="34" charset="0"/>
            </a:endParaRPr>
          </a:p>
        </p:txBody>
      </p:sp>
      <p:pic>
        <p:nvPicPr>
          <p:cNvPr id="1026" name="Picture 2" descr="F:\1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6481" y="2665615"/>
            <a:ext cx="4409659" cy="2932423"/>
          </a:xfrm>
          <a:prstGeom prst="rect">
            <a:avLst/>
          </a:prstGeom>
          <a:noFill/>
        </p:spPr>
      </p:pic>
      <p:pic>
        <p:nvPicPr>
          <p:cNvPr id="1027" name="Picture 3" descr="F:\1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6505" y="2660822"/>
            <a:ext cx="2687593" cy="2965621"/>
          </a:xfrm>
          <a:prstGeom prst="rect">
            <a:avLst/>
          </a:prstGeom>
          <a:noFill/>
        </p:spPr>
      </p:pic>
      <p:pic>
        <p:nvPicPr>
          <p:cNvPr id="1028" name="Picture 4" descr="F:\1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16678" y="2704794"/>
            <a:ext cx="4174100" cy="29051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0351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Segoe Script" pitchFamily="34" charset="0"/>
                <a:cs typeface="Times New Roman" pitchFamily="18" charset="0"/>
              </a:rPr>
              <a:t>Макетирование</a:t>
            </a:r>
            <a:endParaRPr lang="ru-RU" sz="4000" dirty="0">
              <a:latin typeface="Segoe Script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 flipV="1">
            <a:off x="-897467" y="4654377"/>
            <a:ext cx="499534" cy="56108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5122" name="Picture 2" descr="F:\МАКЕТИРОВАНИЕ\IMG_6175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6475627" y="1117600"/>
            <a:ext cx="4251640" cy="539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F:\МАКЕТИРОВАНИЕ\IMG_61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36735" y="1132025"/>
            <a:ext cx="4203602" cy="5392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6891152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409" y="270749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Segoe Script" pitchFamily="34" charset="0"/>
                <a:cs typeface="Times New Roman" panose="02020603050405020304" pitchFamily="18" charset="0"/>
              </a:rPr>
              <a:t>Благодарю Вас за внимание!</a:t>
            </a:r>
            <a:endParaRPr lang="ru-RU" sz="4800" dirty="0">
              <a:latin typeface="Segoe Script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095822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5025"/>
            <a:ext cx="10515600" cy="4961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  <a:cs typeface="Times New Roman" panose="02020603050405020304" pitchFamily="18" charset="0"/>
              </a:rPr>
              <a:t>Целью</a:t>
            </a:r>
            <a:r>
              <a:rPr lang="ru-RU" sz="4800" b="1" dirty="0" smtClean="0">
                <a:latin typeface="Segoe Script" pitchFamily="34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Segoe Script" pitchFamily="34" charset="0"/>
                <a:cs typeface="Times New Roman" panose="02020603050405020304" pitchFamily="18" charset="0"/>
              </a:rPr>
              <a:t>данного проекта является </a:t>
            </a:r>
            <a:r>
              <a:rPr lang="ru-RU" sz="4800" dirty="0">
                <a:latin typeface="Segoe Script" pitchFamily="34" charset="0"/>
                <a:cs typeface="Times New Roman" panose="02020603050405020304" pitchFamily="18" charset="0"/>
              </a:rPr>
              <a:t>разработка дизайн проекта – </a:t>
            </a:r>
            <a:r>
              <a:rPr lang="ru-RU" sz="4800" dirty="0" smtClean="0">
                <a:latin typeface="Segoe Script" pitchFamily="34" charset="0"/>
                <a:cs typeface="Times New Roman" panose="02020603050405020304" pitchFamily="18" charset="0"/>
              </a:rPr>
              <a:t>фрагмента интерьера  </a:t>
            </a:r>
            <a:r>
              <a:rPr lang="ru-RU" sz="4800" dirty="0">
                <a:latin typeface="Segoe Script" pitchFamily="34" charset="0"/>
                <a:cs typeface="Times New Roman" panose="02020603050405020304" pitchFamily="18" charset="0"/>
              </a:rPr>
              <a:t>окна в стиле </a:t>
            </a:r>
            <a:r>
              <a:rPr lang="ru-RU" sz="4800" dirty="0" smtClean="0">
                <a:latin typeface="Segoe Script" pitchFamily="34" charset="0"/>
                <a:cs typeface="Times New Roman" panose="02020603050405020304" pitchFamily="18" charset="0"/>
              </a:rPr>
              <a:t>эклектика. </a:t>
            </a:r>
            <a:endParaRPr lang="ru-RU" sz="4800" dirty="0">
              <a:latin typeface="Segoe Script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20045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  <a:cs typeface="Times New Roman" pitchFamily="18" charset="0"/>
              </a:rPr>
              <a:t>Задачи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>
                <a:latin typeface="Segoe Script" pitchFamily="34" charset="0"/>
                <a:cs typeface="Times New Roman" panose="02020603050405020304" pitchFamily="18" charset="0"/>
              </a:rPr>
              <a:t>Проанализировать стиль Эклектика,  </a:t>
            </a:r>
            <a:r>
              <a:rPr lang="ru-RU" sz="3600" dirty="0">
                <a:latin typeface="Segoe Script" pitchFamily="34" charset="0"/>
                <a:cs typeface="Times New Roman" panose="02020603050405020304" pitchFamily="18" charset="0"/>
              </a:rPr>
              <a:t>изучить основные понятия и стилевые особенности, используемые при разработке проекта.</a:t>
            </a:r>
          </a:p>
          <a:p>
            <a:r>
              <a:rPr lang="ru-RU" sz="3600" dirty="0" smtClean="0">
                <a:latin typeface="Segoe Script" pitchFamily="34" charset="0"/>
                <a:cs typeface="Times New Roman" panose="02020603050405020304" pitchFamily="18" charset="0"/>
              </a:rPr>
              <a:t>Разработать </a:t>
            </a:r>
            <a:r>
              <a:rPr lang="ru-RU" sz="3600" dirty="0">
                <a:latin typeface="Segoe Script" pitchFamily="34" charset="0"/>
                <a:cs typeface="Times New Roman" panose="02020603050405020304" pitchFamily="18" charset="0"/>
              </a:rPr>
              <a:t>композиционное и объёмно – пластическое решение </a:t>
            </a:r>
            <a:r>
              <a:rPr lang="ru-RU" sz="3600" dirty="0" smtClean="0">
                <a:latin typeface="Segoe Script" pitchFamily="34" charset="0"/>
                <a:cs typeface="Times New Roman" panose="02020603050405020304" pitchFamily="18" charset="0"/>
              </a:rPr>
              <a:t> фрагмента интерьера окна.</a:t>
            </a:r>
            <a:endParaRPr lang="ru-RU" sz="3600" dirty="0">
              <a:latin typeface="Segoe Script" pitchFamily="34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Segoe Script" pitchFamily="34" charset="0"/>
                <a:cs typeface="Times New Roman" panose="02020603050405020304" pitchFamily="18" charset="0"/>
              </a:rPr>
              <a:t>Выполнить </a:t>
            </a:r>
            <a:r>
              <a:rPr lang="ru-RU" sz="3600" dirty="0">
                <a:latin typeface="Segoe Script" pitchFamily="34" charset="0"/>
                <a:cs typeface="Times New Roman" panose="02020603050405020304" pitchFamily="18" charset="0"/>
              </a:rPr>
              <a:t>цветовое решение</a:t>
            </a:r>
            <a:r>
              <a:rPr lang="ru-RU" sz="3600" dirty="0" smtClean="0">
                <a:latin typeface="Segoe Script" pitchFamily="34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Segoe Script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95701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9386" y="1189821"/>
            <a:ext cx="10515600" cy="4546467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latin typeface="Segoe Script" pitchFamily="34" charset="0"/>
                <a:cs typeface="Times New Roman" panose="02020603050405020304" pitchFamily="18" charset="0"/>
              </a:rPr>
              <a:t>Создать графические   изображения в виде эскизов и чертежей. </a:t>
            </a:r>
            <a:endParaRPr lang="ru-RU" sz="3200" dirty="0" smtClean="0">
              <a:latin typeface="Segoe Script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Segoe Script" pitchFamily="34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Segoe Script" pitchFamily="34" charset="0"/>
                <a:cs typeface="Times New Roman" panose="02020603050405020304" pitchFamily="18" charset="0"/>
              </a:rPr>
              <a:t>Выполнить макет фрагмента интерьера.</a:t>
            </a:r>
          </a:p>
          <a:p>
            <a:pPr marL="0" indent="0">
              <a:buNone/>
            </a:pPr>
            <a:endParaRPr lang="ru-RU" sz="3200" dirty="0" smtClean="0">
              <a:latin typeface="Segoe Script" pitchFamily="34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Segoe Script" pitchFamily="34" charset="0"/>
                <a:cs typeface="Times New Roman" panose="02020603050405020304" pitchFamily="18" charset="0"/>
              </a:rPr>
              <a:t> Определить конструктивные и декоративно – отделочные материалы для создания макета. 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50520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6197"/>
            <a:ext cx="10515600" cy="560076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egoe Script" pitchFamily="34" charset="0"/>
                <a:cs typeface="Times New Roman" panose="02020603050405020304" pitchFamily="18" charset="0"/>
              </a:rPr>
              <a:t>Анализ проектной ситуации. </a:t>
            </a:r>
            <a:r>
              <a:rPr lang="ru-RU" sz="3400" dirty="0" smtClean="0">
                <a:latin typeface="Segoe Script" pitchFamily="34" charset="0"/>
                <a:cs typeface="Times New Roman" panose="02020603050405020304" pitchFamily="18" charset="0"/>
              </a:rPr>
              <a:t>Актуальность</a:t>
            </a:r>
            <a:r>
              <a:rPr lang="ru-RU" sz="3400" b="1" dirty="0" smtClean="0">
                <a:latin typeface="Segoe Script" pitchFamily="34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latin typeface="Segoe Script" pitchFamily="34" charset="0"/>
                <a:cs typeface="Times New Roman" panose="02020603050405020304" pitchFamily="18" charset="0"/>
              </a:rPr>
              <a:t>темы заключается в создании облика </a:t>
            </a:r>
            <a:r>
              <a:rPr lang="ru-RU" sz="3400" dirty="0" smtClean="0">
                <a:latin typeface="Segoe Script" pitchFamily="34" charset="0"/>
                <a:cs typeface="Times New Roman" panose="02020603050405020304" pitchFamily="18" charset="0"/>
              </a:rPr>
              <a:t>окна в стиле эклектика</a:t>
            </a:r>
            <a:r>
              <a:rPr lang="ru-RU" sz="3400" dirty="0">
                <a:latin typeface="Segoe Script" pitchFamily="34" charset="0"/>
                <a:cs typeface="Times New Roman" panose="02020603050405020304" pitchFamily="18" charset="0"/>
              </a:rPr>
              <a:t>. Слово «эклектика» имеет греческое происхождение и обозначает «избранный». В интерьере этот стиль доминировал в 1830–1890 годы. Эклектика — это объединение разнородных идей и исторических стилей: ампира и классики, барокко и модерна, </a:t>
            </a:r>
            <a:r>
              <a:rPr lang="ru-RU" sz="3400" dirty="0" err="1">
                <a:latin typeface="Segoe Script" pitchFamily="34" charset="0"/>
                <a:cs typeface="Times New Roman" panose="02020603050405020304" pitchFamily="18" charset="0"/>
              </a:rPr>
              <a:t>неовизантийского</a:t>
            </a:r>
            <a:r>
              <a:rPr lang="ru-RU" sz="3400" dirty="0">
                <a:latin typeface="Segoe Script" pitchFamily="34" charset="0"/>
                <a:cs typeface="Times New Roman" panose="02020603050405020304" pitchFamily="18" charset="0"/>
              </a:rPr>
              <a:t> стиля, псевдорусского, готического, индо-сарацинского и многих других. Своего расцвета эклектика достигла в Америке, а развитие получила благодаря Парижской школе изящных искусств.</a:t>
            </a:r>
          </a:p>
        </p:txBody>
      </p:sp>
    </p:spTree>
    <p:extLst>
      <p:ext uri="{BB962C8B-B14F-4D97-AF65-F5344CB8AC3E}">
        <p14:creationId xmlns:p14="http://schemas.microsoft.com/office/powerpoint/2010/main" xmlns="" val="318779797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133" y="232923"/>
            <a:ext cx="10515600" cy="769612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dirty="0" smtClean="0">
                <a:latin typeface="Segoe Script" pitchFamily="34" charset="0"/>
                <a:cs typeface="Times New Roman" pitchFamily="18" charset="0"/>
              </a:rPr>
              <a:t>Аналоги</a:t>
            </a:r>
            <a:endParaRPr lang="ru-RU" dirty="0">
              <a:latin typeface="Segoe Script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5243"/>
            <a:ext cx="10515600" cy="471172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сергей\Downloads\003_1200_0-1024x768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601362" y="1459593"/>
            <a:ext cx="5283413" cy="471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сергей\Downloads\877.jpg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6008389" y="1463036"/>
            <a:ext cx="5606961" cy="469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897248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5248" y="225082"/>
            <a:ext cx="10515600" cy="84673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Segoe Script" pitchFamily="34" charset="0"/>
                <a:cs typeface="Times New Roman" panose="02020603050405020304" pitchFamily="18" charset="0"/>
              </a:rPr>
              <a:t>           Общий </a:t>
            </a:r>
            <a:r>
              <a:rPr lang="ru-RU" sz="3200" dirty="0">
                <a:latin typeface="Segoe Script" pitchFamily="34" charset="0"/>
                <a:cs typeface="Times New Roman" panose="02020603050405020304" pitchFamily="18" charset="0"/>
              </a:rPr>
              <a:t>обмерный </a:t>
            </a:r>
            <a:r>
              <a:rPr lang="ru-RU" sz="3200" dirty="0" smtClean="0">
                <a:latin typeface="Segoe Script" pitchFamily="34" charset="0"/>
                <a:cs typeface="Times New Roman" panose="02020603050405020304" pitchFamily="18" charset="0"/>
              </a:rPr>
              <a:t>план</a:t>
            </a:r>
            <a:endParaRPr lang="ru-RU" sz="2000" dirty="0">
              <a:latin typeface="Segoe Script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74544" y="5662669"/>
            <a:ext cx="36025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dirty="0" smtClean="0">
              <a:latin typeface="Segoe Script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Segoe Script" pitchFamily="34" charset="0"/>
                <a:cs typeface="Times New Roman" panose="02020603050405020304" pitchFamily="18" charset="0"/>
              </a:rPr>
              <a:t>       Высота стен – 3м.;</a:t>
            </a:r>
          </a:p>
          <a:p>
            <a:pPr algn="r"/>
            <a:r>
              <a:rPr lang="ru-RU" dirty="0" smtClean="0">
                <a:latin typeface="Segoe Script" pitchFamily="34" charset="0"/>
                <a:cs typeface="Times New Roman" panose="02020603050405020304" pitchFamily="18" charset="0"/>
              </a:rPr>
              <a:t>      Высота окон – 2м; </a:t>
            </a:r>
          </a:p>
          <a:p>
            <a:pPr algn="r"/>
            <a:r>
              <a:rPr lang="ru-RU" dirty="0" smtClean="0">
                <a:latin typeface="Segoe Script" pitchFamily="34" charset="0"/>
                <a:cs typeface="Times New Roman" panose="02020603050405020304" pitchFamily="18" charset="0"/>
              </a:rPr>
              <a:t>Ширина окон – 1.52м; </a:t>
            </a:r>
            <a:endParaRPr lang="ru-RU" dirty="0">
              <a:latin typeface="Segoe Script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 descr="C:\Users\сергей\Downloads\ND2009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28087" y="1077218"/>
            <a:ext cx="4720281" cy="485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284171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Segoe Script" pitchFamily="34" charset="0"/>
                <a:cs typeface="Times New Roman" pitchFamily="18" charset="0"/>
              </a:rPr>
              <a:t>         Эскизные наброски</a:t>
            </a:r>
            <a:endParaRPr lang="ru-RU" dirty="0">
              <a:latin typeface="Segoe Script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F:\ФОРМООБРАЗОВАНИЕ\IMG_287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3423779" y="-156639"/>
            <a:ext cx="5052134" cy="819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2748957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8034"/>
            <a:ext cx="10515600" cy="54927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Segoe Script" pitchFamily="34" charset="0"/>
                <a:cs typeface="Times New Roman" pitchFamily="18" charset="0"/>
              </a:rPr>
              <a:t>          Графический чертёж окна</a:t>
            </a:r>
            <a:endParaRPr lang="ru-RU" sz="3600" dirty="0">
              <a:latin typeface="Segoe Script" pitchFamily="34" charset="0"/>
              <a:cs typeface="Times New Roman" pitchFamily="18" charset="0"/>
            </a:endParaRPr>
          </a:p>
        </p:txBody>
      </p:sp>
      <p:pic>
        <p:nvPicPr>
          <p:cNvPr id="4" name="Содержимое 3" descr="9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566985" y="884206"/>
            <a:ext cx="5000366" cy="5851828"/>
          </a:xfrm>
        </p:spPr>
      </p:pic>
    </p:spTree>
    <p:extLst>
      <p:ext uri="{BB962C8B-B14F-4D97-AF65-F5344CB8AC3E}">
        <p14:creationId xmlns:p14="http://schemas.microsoft.com/office/powerpoint/2010/main" xmlns="" val="365295782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223</TotalTime>
  <Words>230</Words>
  <Application>Microsoft Office PowerPoint</Application>
  <PresentationFormat>Произвольный</PresentationFormat>
  <Paragraphs>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Слайд 1</vt:lpstr>
      <vt:lpstr>Слайд 2</vt:lpstr>
      <vt:lpstr>Задачи проекта:</vt:lpstr>
      <vt:lpstr>Слайд 4</vt:lpstr>
      <vt:lpstr>Слайд 5</vt:lpstr>
      <vt:lpstr>                           Аналоги</vt:lpstr>
      <vt:lpstr>           Общий обмерный план</vt:lpstr>
      <vt:lpstr>         Эскизные наброски</vt:lpstr>
      <vt:lpstr>          Графический чертёж окна</vt:lpstr>
      <vt:lpstr>        Цветофактурное решение</vt:lpstr>
      <vt:lpstr>Подбор требуемых материалов</vt:lpstr>
      <vt:lpstr>Материалы, используемые для создания макета</vt:lpstr>
      <vt:lpstr>Макетирование</vt:lpstr>
      <vt:lpstr>Благодарю Вас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Nadyalug</cp:lastModifiedBy>
  <cp:revision>45</cp:revision>
  <dcterms:created xsi:type="dcterms:W3CDTF">2014-11-20T13:42:53Z</dcterms:created>
  <dcterms:modified xsi:type="dcterms:W3CDTF">2015-11-03T15:26:35Z</dcterms:modified>
</cp:coreProperties>
</file>