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sldIdLst>
    <p:sldId id="293" r:id="rId2"/>
    <p:sldId id="336" r:id="rId3"/>
    <p:sldId id="342" r:id="rId4"/>
    <p:sldId id="449" r:id="rId5"/>
    <p:sldId id="415" r:id="rId6"/>
    <p:sldId id="421" r:id="rId7"/>
    <p:sldId id="438" r:id="rId8"/>
    <p:sldId id="439" r:id="rId9"/>
    <p:sldId id="443" r:id="rId10"/>
    <p:sldId id="444" r:id="rId11"/>
    <p:sldId id="445" r:id="rId12"/>
    <p:sldId id="450" r:id="rId13"/>
    <p:sldId id="424" r:id="rId14"/>
    <p:sldId id="429" r:id="rId15"/>
    <p:sldId id="423" r:id="rId16"/>
    <p:sldId id="451" r:id="rId17"/>
    <p:sldId id="433" r:id="rId18"/>
    <p:sldId id="434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1195-B75E-4E40-831F-FD6303C4DC0B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34A3F-81CD-4770-BF88-C984447020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79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4A3F-81CD-4770-BF88-C984447020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4A3F-81CD-4770-BF88-C984447020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4A3F-81CD-4770-BF88-C984447020E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4A3F-81CD-4770-BF88-C984447020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4A3F-81CD-4770-BF88-C984447020E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DB13-A909-41D9-A5CA-1CC58FDF92CE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91A-D66B-4C66-B404-9621193CD1C0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96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860C-6D4E-48E7-8502-AB4FC9234994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52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B33C-63BA-435E-AE92-887C3A07EEFD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81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50C45-C032-4DC1-B5A2-23C311A35C92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93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B212-0505-496F-BC45-EB01396EB754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90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BE07-7053-4D51-8EE1-05BDDF32425A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23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C344-8584-4DEF-92F6-504A5F3D5A88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08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34BA-F2EB-4041-A7CA-F1421CC39F76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78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E424-D5A0-4434-A4CE-913F69F9A363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6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216F8-5203-4872-86F6-7EE6CA75A074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6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D464-8F01-4AFC-A76F-ECD7B3EC0377}" type="datetime1">
              <a:rPr lang="ru-RU" smtClean="0"/>
              <a:pPr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F984F-BA93-4915-B91B-DBD5990724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26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 flipH="1">
            <a:off x="9396536" y="6021288"/>
            <a:ext cx="45719" cy="576064"/>
          </a:xfrm>
        </p:spPr>
        <p:txBody>
          <a:bodyPr/>
          <a:lstStyle/>
          <a:p>
            <a:pPr algn="ctr">
              <a:spcAft>
                <a:spcPts val="600"/>
              </a:spcAft>
              <a:buClr>
                <a:srgbClr val="C00000"/>
              </a:buClr>
            </a:pPr>
            <a:endParaRPr lang="ru-RU" sz="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980728"/>
            <a:ext cx="4608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АЗБУКА    ЭКОЛОГИИ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819725" cy="2145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192" y="3068960"/>
            <a:ext cx="19442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Уроки экологии для младших школьников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2" descr="C:\Users\Андрей\Desktop\ЭкоЗнания_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554461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3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Природа – путь к здоровью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8611" name="Picture 3" descr="D:\ГОД_экологии_2017\Презентации_Л_И\Овощ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692696"/>
            <a:ext cx="3766096" cy="273630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4048" y="1052736"/>
            <a:ext cx="3682752" cy="194421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Человеку нужно есть,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Чтобы встать и чтобы сесть,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Чтоб расти и кувыркаться, 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Песни петь, дружить, смеяться.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И при этом не  болеть.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Нужно правильно питаться 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2900" b="1" i="1" dirty="0" smtClean="0">
                <a:solidFill>
                  <a:srgbClr val="C00000"/>
                </a:solidFill>
              </a:rPr>
              <a:t>С самых юных лет уметь.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Андрей\Desktop\Презентации\пита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501008"/>
            <a:ext cx="3785987" cy="2448272"/>
          </a:xfrm>
          <a:prstGeom prst="rect">
            <a:avLst/>
          </a:prstGeom>
          <a:noFill/>
        </p:spPr>
      </p:pic>
      <p:pic>
        <p:nvPicPr>
          <p:cNvPr id="2052" name="Picture 4" descr="C:\Users\Андрей\Desktop\Презентации\пепси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924944"/>
            <a:ext cx="2491595" cy="1597389"/>
          </a:xfrm>
          <a:prstGeom prst="rect">
            <a:avLst/>
          </a:prstGeom>
          <a:noFill/>
        </p:spPr>
      </p:pic>
      <p:pic>
        <p:nvPicPr>
          <p:cNvPr id="2053" name="Picture 5" descr="C:\Users\Андрей\Desktop\Презентации\Питание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088" y="4509120"/>
            <a:ext cx="3553073" cy="2182267"/>
          </a:xfrm>
          <a:prstGeom prst="rect">
            <a:avLst/>
          </a:prstGeom>
          <a:noFill/>
        </p:spPr>
      </p:pic>
      <p:pic>
        <p:nvPicPr>
          <p:cNvPr id="2054" name="Picture 6" descr="C:\Users\Андрей\Desktop\Презентации\чипс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3212976"/>
            <a:ext cx="1920214" cy="10801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505" y="602128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Согласны ли вы с высказыванием: «Вкусно – значит полезно»?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3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Природа – зеленая аптека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9634" name="Picture 2" descr="D:\ГОД_экологии_2017\Презентации_Л_И\Алоэ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929066"/>
            <a:ext cx="3976694" cy="2768773"/>
          </a:xfrm>
          <a:prstGeom prst="rect">
            <a:avLst/>
          </a:prstGeom>
          <a:noFill/>
        </p:spPr>
      </p:pic>
      <p:pic>
        <p:nvPicPr>
          <p:cNvPr id="69635" name="Picture 3" descr="D:\ГОД_экологии_2017\Презентации_Л_И\Ромаш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214422"/>
            <a:ext cx="3071834" cy="2302910"/>
          </a:xfrm>
          <a:prstGeom prst="rect">
            <a:avLst/>
          </a:prstGeom>
          <a:noFill/>
        </p:spPr>
      </p:pic>
      <p:pic>
        <p:nvPicPr>
          <p:cNvPr id="69636" name="Picture 4" descr="D:\ГОД_экологии_2017\Презентации_Л_И\Ромашка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1214422"/>
            <a:ext cx="1635817" cy="2257427"/>
          </a:xfrm>
          <a:prstGeom prst="rect">
            <a:avLst/>
          </a:prstGeom>
          <a:noFill/>
        </p:spPr>
      </p:pic>
      <p:pic>
        <p:nvPicPr>
          <p:cNvPr id="69637" name="Picture 5" descr="D:\ГОД_экологии_2017\Презентации_Л_И\подорожн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005502"/>
            <a:ext cx="3857652" cy="2570160"/>
          </a:xfrm>
          <a:prstGeom prst="rect">
            <a:avLst/>
          </a:prstGeom>
          <a:noFill/>
        </p:spPr>
      </p:pic>
      <p:pic>
        <p:nvPicPr>
          <p:cNvPr id="69638" name="Picture 6" descr="D:\ГОД_экологии_2017\Презентации_Л_И\лимон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214422"/>
            <a:ext cx="376245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6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Взяв у Природы – верни свой долг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55061" y="6679983"/>
            <a:ext cx="2133600" cy="124123"/>
          </a:xfrm>
        </p:spPr>
        <p:txBody>
          <a:bodyPr/>
          <a:lstStyle/>
          <a:p>
            <a:fld id="{D8DF984F-BA93-4915-B91B-DBD5990724A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4514" name="Picture 2" descr="D:\ГОД_экологии_2017\Презентации_Л_И\деревья_де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3296" y="908720"/>
            <a:ext cx="3965243" cy="2644259"/>
          </a:xfrm>
          <a:prstGeom prst="rect">
            <a:avLst/>
          </a:prstGeom>
          <a:noFill/>
        </p:spPr>
      </p:pic>
      <p:pic>
        <p:nvPicPr>
          <p:cNvPr id="64515" name="Picture 3" descr="D:\ГОД_экологии_2017\Презентации_Л_И\макулатур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908720"/>
            <a:ext cx="3965642" cy="2643206"/>
          </a:xfrm>
          <a:prstGeom prst="rect">
            <a:avLst/>
          </a:prstGeom>
          <a:noFill/>
        </p:spPr>
      </p:pic>
      <p:pic>
        <p:nvPicPr>
          <p:cNvPr id="64517" name="Picture 5" descr="D:\ГОД_экологии_2017\Презентации_Л_И\ле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49329" y="3996280"/>
            <a:ext cx="3890711" cy="2483648"/>
          </a:xfrm>
          <a:prstGeom prst="rect">
            <a:avLst/>
          </a:prstGeom>
          <a:noFill/>
        </p:spPr>
      </p:pic>
      <p:pic>
        <p:nvPicPr>
          <p:cNvPr id="64519" name="Picture 7" descr="D:\ГОД_экологии_2017\Презентации_Л_И\Кабанят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3959648"/>
            <a:ext cx="406845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19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Береги и защищай природу всегда и везде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6" descr="¦+¦¦L+¦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11658"/>
            <a:ext cx="3714776" cy="24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7" name="Picture 1" descr="D:\ГОД_экологии_2017\Презентации_Л_И\Погаси костер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286256"/>
            <a:ext cx="3643338" cy="2428892"/>
          </a:xfrm>
          <a:prstGeom prst="rect">
            <a:avLst/>
          </a:prstGeom>
          <a:noFill/>
        </p:spPr>
      </p:pic>
      <p:pic>
        <p:nvPicPr>
          <p:cNvPr id="65538" name="Picture 2" descr="D:\ГОД_экологии_2017\Презентации_Л_И\Не шум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417573"/>
            <a:ext cx="3571900" cy="2567303"/>
          </a:xfrm>
          <a:prstGeom prst="rect">
            <a:avLst/>
          </a:prstGeom>
          <a:noFill/>
        </p:spPr>
      </p:pic>
      <p:pic>
        <p:nvPicPr>
          <p:cNvPr id="65539" name="Picture 3" descr="D:\ГОД_экологии_2017\Презентации_Л_И\не мусор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2976" y="4071942"/>
            <a:ext cx="2642966" cy="2647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Береги  традиции  родного  края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8" name="Picture 4" descr="D:\ФОТОАРХИВ\ПЕТЕРБУРГ\С_Петербург\Birzha-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1556792"/>
            <a:ext cx="2993943" cy="2376264"/>
          </a:xfrm>
          <a:prstGeom prst="rect">
            <a:avLst/>
          </a:prstGeom>
          <a:noFill/>
        </p:spPr>
      </p:pic>
      <p:pic>
        <p:nvPicPr>
          <p:cNvPr id="1029" name="Picture 5" descr="D:\ФОТОАРХИВ\Photo\Photo_2007\Anichko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484784"/>
            <a:ext cx="2199134" cy="2914300"/>
          </a:xfrm>
          <a:prstGeom prst="rect">
            <a:avLst/>
          </a:prstGeom>
          <a:noFill/>
        </p:spPr>
      </p:pic>
      <p:pic>
        <p:nvPicPr>
          <p:cNvPr id="1031" name="Picture 7" descr="D:\ФОТОАРХИВ\Биология в _шк_фото\Петербург\School_Fontan_B-Moskovskay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43808" y="4293096"/>
            <a:ext cx="2636111" cy="1977083"/>
          </a:xfrm>
          <a:prstGeom prst="rect">
            <a:avLst/>
          </a:prstGeom>
          <a:noFill/>
        </p:spPr>
      </p:pic>
      <p:pic>
        <p:nvPicPr>
          <p:cNvPr id="1032" name="Picture 8" descr="C:\Users\Андрей\Desktop\Презентации\Зоопар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437112"/>
            <a:ext cx="3348372" cy="2232248"/>
          </a:xfrm>
          <a:prstGeom prst="rect">
            <a:avLst/>
          </a:prstGeom>
          <a:noFill/>
        </p:spPr>
      </p:pic>
      <p:pic>
        <p:nvPicPr>
          <p:cNvPr id="1030" name="Picture 6" descr="D:\ФОТОАРХИВ\Photo\Photo_2007\DSC024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800" y="1556792"/>
            <a:ext cx="3168352" cy="2376264"/>
          </a:xfrm>
          <a:prstGeom prst="rect">
            <a:avLst/>
          </a:prstGeom>
          <a:noFill/>
        </p:spPr>
      </p:pic>
      <p:pic>
        <p:nvPicPr>
          <p:cNvPr id="1027" name="Picture 3" descr="D:\ФОТОАРХИВ\ПЕТЕРБУРГ\С_Петербург\ЛЕТНИЙ~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4077072"/>
            <a:ext cx="3669569" cy="261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Разъясняй правила культурного поведения другим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6561" name="Picture 1" descr="D:\ГОД_экологии_2017\Презентации_Л_И\Сохран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4643470" cy="3121993"/>
          </a:xfrm>
          <a:prstGeom prst="rect">
            <a:avLst/>
          </a:prstGeom>
          <a:noFill/>
        </p:spPr>
      </p:pic>
      <p:pic>
        <p:nvPicPr>
          <p:cNvPr id="66562" name="Picture 2" descr="D:\ГОД_экологии_2017\Презентации_Л_И\Чисто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005064"/>
            <a:ext cx="1985956" cy="1918892"/>
          </a:xfrm>
          <a:prstGeom prst="rect">
            <a:avLst/>
          </a:prstGeom>
          <a:noFill/>
        </p:spPr>
      </p:pic>
      <p:pic>
        <p:nvPicPr>
          <p:cNvPr id="66563" name="Picture 3" descr="D:\ГОД_экологии_2017\Презентации_Л_И\Сохраним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500438"/>
            <a:ext cx="5572164" cy="313434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5072075"/>
            <a:ext cx="2676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такое экологическая акция?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628800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Много разных дел ждет вас впереди!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Но девиз для всех: «Мимо не пройди!»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Равнодушье прочь – сердце распахни.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Будь всегда готов ты добро творить!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157192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endParaRPr lang="ru-RU" sz="3200" dirty="0" smtClean="0"/>
          </a:p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3200" dirty="0" smtClean="0"/>
              <a:t>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C00000"/>
              </a:buClr>
            </a:pP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661248"/>
            <a:ext cx="84969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i="1" dirty="0" smtClean="0"/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301208"/>
            <a:ext cx="75608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«Есть такое твердое правило - встал поутру, умылся, привел себя в порядок – и сразу же приведи в порядок свою планету»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      </a:t>
            </a:r>
          </a:p>
          <a:p>
            <a:pPr algn="r"/>
            <a:r>
              <a:rPr lang="ru-RU" sz="2000" i="1" dirty="0" err="1" smtClean="0">
                <a:solidFill>
                  <a:srgbClr val="002060"/>
                </a:solidFill>
              </a:rPr>
              <a:t>Антуан</a:t>
            </a:r>
            <a:r>
              <a:rPr lang="ru-RU" sz="2000" i="1" dirty="0" smtClean="0">
                <a:solidFill>
                  <a:srgbClr val="002060"/>
                </a:solidFill>
              </a:rPr>
              <a:t> де Сент-Экзюпери, «Маленький принц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56886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235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000109"/>
            <a:ext cx="806489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r>
              <a:rPr lang="ru-RU" sz="2800" dirty="0" smtClean="0"/>
              <a:t>     </a:t>
            </a:r>
          </a:p>
          <a:p>
            <a:pPr>
              <a:buClr>
                <a:srgbClr val="C00000"/>
              </a:buClr>
            </a:pPr>
            <a:r>
              <a:rPr lang="ru-RU" sz="3200" dirty="0" smtClean="0"/>
              <a:t>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32657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Давайте подумаем вместе!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42246" y="4869160"/>
            <a:ext cx="66017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i="1" dirty="0" smtClean="0"/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9828584" y="1556793"/>
            <a:ext cx="1008112" cy="5760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62400" y="1357298"/>
            <a:ext cx="5794416" cy="3571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500034" y="5286388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MS Mincho" pitchFamily="49" charset="-128"/>
                <a:cs typeface="Times New Roman" pitchFamily="18" charset="0"/>
              </a:rPr>
              <a:t>Предложите свои экологические правила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MS Mincho" pitchFamily="49" charset="-128"/>
                <a:cs typeface="Times New Roman" pitchFamily="18" charset="0"/>
              </a:rPr>
              <a:t>поведения в школе и дома</a:t>
            </a:r>
            <a:endParaRPr kumimoji="0" lang="ru-RU" altLang="ja-JP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13576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Благодарю за совместную работу!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698A-C22B-4587-AA39-F5CB413C07D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688632" cy="41764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7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da\Desktop\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489186" cy="14401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348880"/>
            <a:ext cx="78488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Что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такое экология?</a:t>
            </a:r>
          </a:p>
          <a:p>
            <a:pPr marL="457200" indent="-4572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Каковы экологические правила нашей жизни?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457200" indent="-45720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2060"/>
                </a:solidFill>
              </a:rPr>
              <a:t>Что значит быть экологически культурным человеком?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28" y="764704"/>
            <a:ext cx="587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ВОПРОСЫ 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ДЛЯ  ОБСУЖДЕНИЯ!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1752" y="6356350"/>
            <a:ext cx="2052736" cy="365125"/>
          </a:xfrm>
        </p:spPr>
        <p:txBody>
          <a:bodyPr/>
          <a:lstStyle/>
          <a:p>
            <a:fld id="{D8DF984F-BA93-4915-B91B-DBD5990724A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42246" y="4725144"/>
            <a:ext cx="66017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i="1" dirty="0" smtClean="0"/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9697" name="Picture 1" descr="C:\Users\Андрей\Desktop\ekonavigator\img\sprin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1752" y="0"/>
            <a:ext cx="2232248" cy="2276872"/>
          </a:xfrm>
          <a:prstGeom prst="rect">
            <a:avLst/>
          </a:prstGeom>
          <a:noFill/>
        </p:spPr>
      </p:pic>
      <p:pic>
        <p:nvPicPr>
          <p:cNvPr id="29698" name="Picture 2" descr="C:\Users\Андрей\Desktop\ekonavigator\img\thumb-main-286x286-6f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232248" cy="2060848"/>
          </a:xfrm>
          <a:prstGeom prst="rect">
            <a:avLst/>
          </a:prstGeom>
          <a:noFill/>
        </p:spPr>
      </p:pic>
      <p:pic>
        <p:nvPicPr>
          <p:cNvPr id="29699" name="Picture 3" descr="C:\Users\Андрей\Desktop\ekonavigator\img\winter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2400" y="2204864"/>
            <a:ext cx="971600" cy="936104"/>
          </a:xfrm>
          <a:prstGeom prst="rect">
            <a:avLst/>
          </a:prstGeom>
          <a:noFill/>
        </p:spPr>
      </p:pic>
      <p:pic>
        <p:nvPicPr>
          <p:cNvPr id="4104" name="Picture 8" descr="C:\Users\Андрей\Desktop\ekonavigator\content\Осень\img\синички_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4941168"/>
            <a:ext cx="3024336" cy="1916832"/>
          </a:xfrm>
          <a:prstGeom prst="rect">
            <a:avLst/>
          </a:prstGeom>
          <a:noFill/>
        </p:spPr>
      </p:pic>
      <p:pic>
        <p:nvPicPr>
          <p:cNvPr id="12" name="Picture 10" descr="C:\Users\Андрей\Desktop\ekonavigator\content\Лето\img\Юннаты_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653136"/>
            <a:ext cx="1296144" cy="1807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3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238055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endParaRPr lang="ru-RU" sz="3200" dirty="0" smtClean="0"/>
          </a:p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3200" dirty="0" smtClean="0"/>
              <a:t>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C00000"/>
              </a:buClr>
            </a:pP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661248"/>
            <a:ext cx="84969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i="1" dirty="0" smtClean="0"/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1521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3" name="Picture 1" descr="C:\Users\Андрей\Desktop\ekonavigator\img\background_ma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052736"/>
            <a:ext cx="8424936" cy="53285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332656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C00000"/>
              </a:buClr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Экология – наука о доме!</a:t>
            </a:r>
          </a:p>
        </p:txBody>
      </p:sp>
    </p:spTree>
    <p:extLst>
      <p:ext uri="{BB962C8B-B14F-4D97-AF65-F5344CB8AC3E}">
        <p14:creationId xmlns:p14="http://schemas.microsoft.com/office/powerpoint/2010/main" xmlns="" val="4113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Что важно для нашего общего дома?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43512"/>
            <a:ext cx="8496944" cy="7337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Взаимопонимание и взаимодействие!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8DF984F-BA93-4915-B91B-DBD5990724AB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0418" name="Picture 2" descr="C:\Users\Андрей\Desktop\ekonavigator\content\Весна\img\Дикая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76" y="1428736"/>
            <a:ext cx="4040916" cy="3501022"/>
          </a:xfrm>
          <a:prstGeom prst="rect">
            <a:avLst/>
          </a:prstGeom>
          <a:noFill/>
        </p:spPr>
      </p:pic>
      <p:pic>
        <p:nvPicPr>
          <p:cNvPr id="60419" name="Picture 3" descr="C:\Users\Андрей\Desktop\ekonavigator\content\Весна\img\ДеньЗемлиЭк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403518"/>
            <a:ext cx="3820414" cy="3742446"/>
          </a:xfrm>
          <a:prstGeom prst="rect">
            <a:avLst/>
          </a:prstGeom>
          <a:noFill/>
        </p:spPr>
      </p:pic>
      <p:pic>
        <p:nvPicPr>
          <p:cNvPr id="60420" name="Picture 4" descr="C:\Users\Андрей\Desktop\ekonavigator\content\Весна\img\ЭкоЗнания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661248"/>
            <a:ext cx="7488832" cy="1196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30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157192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endParaRPr lang="ru-RU" sz="3200" dirty="0" smtClean="0"/>
          </a:p>
          <a:p>
            <a:pPr marL="457200" indent="-457200" algn="just">
              <a:spcAft>
                <a:spcPts val="600"/>
              </a:spcAft>
              <a:buClr>
                <a:srgbClr val="C00000"/>
              </a:buClr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3200" dirty="0" smtClean="0"/>
              <a:t>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C00000"/>
              </a:buClr>
            </a:pP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661248"/>
            <a:ext cx="849694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endParaRPr lang="ru-RU" sz="2400" i="1" dirty="0" smtClean="0"/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265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600"/>
              </a:spcAft>
              <a:buClr>
                <a:srgbClr val="C00000"/>
              </a:buClr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Природа - наш общий дом </a:t>
            </a:r>
            <a:r>
              <a:rPr lang="ru-RU" sz="4800" b="1" dirty="0" smtClean="0">
                <a:solidFill>
                  <a:srgbClr val="3A8643"/>
                </a:solidFill>
              </a:rPr>
              <a:t/>
            </a:r>
            <a:br>
              <a:rPr lang="ru-RU" sz="4800" b="1" dirty="0" smtClean="0">
                <a:solidFill>
                  <a:srgbClr val="3A8643"/>
                </a:solidFill>
              </a:rPr>
            </a:br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3204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 descr="C:\Users\Андрей\Desktop\ekonavigator\content\Весна\img\ДеньСолнц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071546"/>
            <a:ext cx="1835696" cy="1800200"/>
          </a:xfrm>
          <a:prstGeom prst="rect">
            <a:avLst/>
          </a:prstGeom>
          <a:noFill/>
        </p:spPr>
      </p:pic>
      <p:pic>
        <p:nvPicPr>
          <p:cNvPr id="14" name="Picture 6" descr="C:\Users\Андрей\Desktop\ekonavigator\content\Лето\img\Лошади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347864" cy="3168352"/>
          </a:xfrm>
          <a:prstGeom prst="rect">
            <a:avLst/>
          </a:prstGeom>
          <a:noFill/>
        </p:spPr>
      </p:pic>
      <p:pic>
        <p:nvPicPr>
          <p:cNvPr id="11" name="Picture 1" descr="C:\Users\Андрей\Desktop\ekonavigator\img\sprin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40380" y="1071546"/>
            <a:ext cx="1803620" cy="18396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53908" y="6237312"/>
            <a:ext cx="619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каким правилам надо жить в этом доме?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9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Постоянно учись у природы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D:\ГОД_экологии_2017\Презентации_Л_И\Луп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3933056"/>
            <a:ext cx="3960440" cy="2636426"/>
          </a:xfrm>
          <a:prstGeom prst="rect">
            <a:avLst/>
          </a:prstGeom>
          <a:noFill/>
        </p:spPr>
      </p:pic>
      <p:pic>
        <p:nvPicPr>
          <p:cNvPr id="2051" name="Picture 3" descr="D:\ГОД_экологии_2017\Презентации_Л_И\Рисуе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3781404" cy="2931650"/>
          </a:xfrm>
          <a:prstGeom prst="rect">
            <a:avLst/>
          </a:prstGeom>
          <a:noFill/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8501090" y="6123294"/>
            <a:ext cx="2285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05064"/>
            <a:ext cx="3240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Я учусь у Природы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Рисовать небосводы,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учусь у Природы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Облака рисовать.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Ты скажи мне, Природа,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Эти дивные краски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Где берешь ты, Природа?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хочу это знать.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2225" name="Picture 1" descr="C:\Users\Андрей\Desktop\Презентации\радуг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24744"/>
            <a:ext cx="4032448" cy="259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Постоянно учись у природы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4754" name="Picture 2" descr="C:\Users\Андрей\Desktop\Презентации\липу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20688"/>
            <a:ext cx="5410200" cy="2773680"/>
          </a:xfrm>
          <a:prstGeom prst="rect">
            <a:avLst/>
          </a:prstGeom>
          <a:noFill/>
        </p:spPr>
      </p:pic>
      <p:pic>
        <p:nvPicPr>
          <p:cNvPr id="74755" name="Picture 3" descr="C:\Users\Андрей\Desktop\Презентации\стрекоз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888" y="3573016"/>
            <a:ext cx="5388948" cy="2765381"/>
          </a:xfrm>
          <a:prstGeom prst="rect">
            <a:avLst/>
          </a:prstGeom>
          <a:noFill/>
        </p:spPr>
      </p:pic>
      <p:pic>
        <p:nvPicPr>
          <p:cNvPr id="7" name="Picture 8" descr="D:\ГОД_экологии_2017\Презентации_Л_И\Лас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77072"/>
            <a:ext cx="3022164" cy="1946568"/>
          </a:xfrm>
          <a:prstGeom prst="rect">
            <a:avLst/>
          </a:prstGeom>
          <a:noFill/>
        </p:spPr>
      </p:pic>
      <p:pic>
        <p:nvPicPr>
          <p:cNvPr id="8" name="Picture 5" descr="D:\ГОД_экологии_2017\Презентации_Л_И\Парашют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764704"/>
            <a:ext cx="3238846" cy="2452678"/>
          </a:xfrm>
          <a:prstGeom prst="rect">
            <a:avLst/>
          </a:prstGeom>
          <a:noFill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14480" y="6286520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penSans"/>
                <a:ea typeface="MS Mincho" pitchFamily="49" charset="-128"/>
                <a:cs typeface="Times New Roman" pitchFamily="18" charset="0"/>
              </a:rPr>
              <a:t>Чему мы научились у природы?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9397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Соблюдай правила безопасного поведения, и природа станет твоим лучшим 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другом и помощником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67586" name="Picture 2" descr="D:\ГОД_экологии_2017\Презентации_Л_И\на льд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71612"/>
            <a:ext cx="3286148" cy="2641113"/>
          </a:xfrm>
          <a:prstGeom prst="rect">
            <a:avLst/>
          </a:prstGeom>
          <a:noFill/>
        </p:spPr>
      </p:pic>
      <p:pic>
        <p:nvPicPr>
          <p:cNvPr id="67587" name="Picture 3" descr="D:\ГОД_экологии_2017\Презентации_Л_И\Гроза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286256"/>
            <a:ext cx="3929050" cy="2357430"/>
          </a:xfrm>
          <a:prstGeom prst="rect">
            <a:avLst/>
          </a:prstGeom>
          <a:noFill/>
        </p:spPr>
      </p:pic>
      <p:pic>
        <p:nvPicPr>
          <p:cNvPr id="67588" name="Picture 4" descr="D:\ГОД_экологии_2017\Презентации_Л_И\На матрас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4243394"/>
            <a:ext cx="3000396" cy="2400292"/>
          </a:xfrm>
          <a:prstGeom prst="rect">
            <a:avLst/>
          </a:prstGeom>
          <a:noFill/>
        </p:spPr>
      </p:pic>
      <p:pic>
        <p:nvPicPr>
          <p:cNvPr id="67589" name="Picture 5" descr="D:\ГОД_экологии_2017\Презентации_Л_И\Мухомор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50916" y="1571612"/>
            <a:ext cx="342786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Природа – путь к здоровью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F984F-BA93-4915-B91B-DBD5990724A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8610" name="Picture 2" descr="D:\ГОД_экологии_2017\Презентации_Л_И\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000108"/>
            <a:ext cx="3967861" cy="2643206"/>
          </a:xfrm>
          <a:prstGeom prst="rect">
            <a:avLst/>
          </a:prstGeom>
          <a:noFill/>
        </p:spPr>
      </p:pic>
      <p:pic>
        <p:nvPicPr>
          <p:cNvPr id="68612" name="Picture 4" descr="D:\ГОД_экологии_2017\Презентации_Л_И\купа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857628"/>
            <a:ext cx="4071966" cy="2850376"/>
          </a:xfrm>
          <a:prstGeom prst="rect">
            <a:avLst/>
          </a:prstGeom>
          <a:noFill/>
        </p:spPr>
      </p:pic>
      <p:pic>
        <p:nvPicPr>
          <p:cNvPr id="68613" name="Picture 5" descr="D:\ГОД_экологии_2017\Презентации_Л_И\футбо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57628"/>
            <a:ext cx="3927029" cy="281146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402903"/>
            <a:ext cx="478802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Движенье – жизнь… Ведь правду говорят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 люди, что уверенны, свободны!…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Улыбки на лице у них всегда.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Задумайтесь и станьте с ними в один ряд.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Цените жизнь, она у вас одна!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В. Глазкова, «Движенье – жизнь»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</TotalTime>
  <Words>339</Words>
  <Application>Microsoft Office PowerPoint</Application>
  <PresentationFormat>Экран (4:3)</PresentationFormat>
  <Paragraphs>93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Что важно для нашего общего дома?</vt:lpstr>
      <vt:lpstr>Слайд 5</vt:lpstr>
      <vt:lpstr>Постоянно учись у природы</vt:lpstr>
      <vt:lpstr>Постоянно учись у природы</vt:lpstr>
      <vt:lpstr>Соблюдай правила безопасного поведения, и природа станет твоим лучшим  другом и помощником</vt:lpstr>
      <vt:lpstr>Природа – путь к здоровью</vt:lpstr>
      <vt:lpstr>Природа – путь к здоровью</vt:lpstr>
      <vt:lpstr>Природа – зеленая аптека</vt:lpstr>
      <vt:lpstr>Взяв у Природы – верни свой долг</vt:lpstr>
      <vt:lpstr>Береги и защищай природу всегда и везде</vt:lpstr>
      <vt:lpstr>Береги  традиции  родного  края</vt:lpstr>
      <vt:lpstr>Разъясняй правила культурного поведения другим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 shevchenko</dc:creator>
  <cp:lastModifiedBy>1</cp:lastModifiedBy>
  <cp:revision>473</cp:revision>
  <cp:lastPrinted>2017-03-30T11:57:53Z</cp:lastPrinted>
  <dcterms:created xsi:type="dcterms:W3CDTF">2017-03-22T12:55:41Z</dcterms:created>
  <dcterms:modified xsi:type="dcterms:W3CDTF">2017-06-27T06:54:04Z</dcterms:modified>
</cp:coreProperties>
</file>